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63" r:id="rId2"/>
    <p:sldId id="256" r:id="rId3"/>
    <p:sldId id="264" r:id="rId4"/>
    <p:sldId id="258" r:id="rId5"/>
    <p:sldId id="259" r:id="rId6"/>
    <p:sldId id="260" r:id="rId7"/>
    <p:sldId id="265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F344C-3861-456F-9A2B-8B2B1B2BA494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82514-751D-4DE5-A5DF-D57CADF87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2655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68396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8389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6332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5782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7298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3440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066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39104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0753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420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4141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7996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8D0F6-9C44-4CCA-8723-B3AF310834CF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5790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Guidelines:-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below given slides are for your reference.</a:t>
            </a:r>
          </a:p>
          <a:p>
            <a:r>
              <a:rPr lang="en-US" dirty="0"/>
              <a:t>Follow this template for your presentation.</a:t>
            </a:r>
          </a:p>
          <a:p>
            <a:r>
              <a:rPr lang="en-US" dirty="0"/>
              <a:t>Make the slides based on your given time limit (8-10 minutes).</a:t>
            </a:r>
          </a:p>
          <a:p>
            <a:r>
              <a:rPr lang="en-US" dirty="0"/>
              <a:t> To make the slides more attractive do add more images than the sentences.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6F4E8485-34F9-41BD-8D6F-C39F9761AC9D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2</a:t>
            </a:r>
            <a:r>
              <a:rPr lang="en-US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nd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 International 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Conference 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on 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Public Health and Medical Science </a:t>
            </a:r>
            <a:endParaRPr lang="en-US" dirty="0" smtClean="0">
              <a:solidFill>
                <a:srgbClr val="FF0000"/>
              </a:solidFill>
              <a:latin typeface="Roboto" panose="02000000000000000000" pitchFamily="2" charset="0"/>
            </a:endParaRP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(ICPHAMS-2025)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4" name="Picture 2" descr="C:\Users\Manas IT\Desktop\icphams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1025" y="580149"/>
            <a:ext cx="2930777" cy="7771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Research Article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1)Author and Coauthor name.</a:t>
            </a:r>
          </a:p>
          <a:p>
            <a:r>
              <a:rPr lang="en-US" dirty="0"/>
              <a:t>2)Guide name.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E326FCE1-911A-4873-8F46-837FF53B6C9C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2</a:t>
            </a:r>
            <a:r>
              <a:rPr lang="en-US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nd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 International Conference on Public Health and Medical Science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(ICPHAMS-2025)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icphams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1025" y="580149"/>
            <a:ext cx="2930777" cy="7771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Biography:-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B850D4B2-CC04-4863-8E6A-671C81EC025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2</a:t>
            </a:r>
            <a:r>
              <a:rPr lang="en-US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nd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 International Conference on Public Health and Medical Science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(ICPHAMS-2025)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5" name="Picture 2" descr="C:\Users\Manas IT\Desktop\icphams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025" y="580149"/>
            <a:ext cx="2930777" cy="7771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762000"/>
          </a:xfrm>
        </p:spPr>
        <p:txBody>
          <a:bodyPr/>
          <a:lstStyle/>
          <a:p>
            <a:r>
              <a:rPr lang="en-US" dirty="0"/>
              <a:t>Abstract:-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EDCE9E90-21E3-4B0A-B373-C7BB21669BC8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2</a:t>
            </a:r>
            <a:r>
              <a:rPr lang="en-US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nd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 International Conference on Public Health and Medical Science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(ICPHAMS-2025)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5" name="Picture 2" descr="C:\Users\Manas IT\Desktop\icphams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025" y="580149"/>
            <a:ext cx="2930777" cy="7771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371600"/>
            <a:ext cx="8001000" cy="990600"/>
          </a:xfrm>
        </p:spPr>
        <p:txBody>
          <a:bodyPr/>
          <a:lstStyle/>
          <a:p>
            <a:r>
              <a:rPr lang="en-US" dirty="0"/>
              <a:t>Description:-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B93FD211-4BE0-4F9F-8789-41A9B63F187A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2</a:t>
            </a:r>
            <a:r>
              <a:rPr lang="en-US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nd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 International Conference on Public Health and Medical Science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(ICPHAMS-2025)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5" name="Picture 2" descr="C:\Users\Manas IT\Desktop\icphams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025" y="580149"/>
            <a:ext cx="2930777" cy="7771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43200" y="1447800"/>
            <a:ext cx="3124200" cy="457200"/>
          </a:xfrm>
        </p:spPr>
        <p:txBody>
          <a:bodyPr>
            <a:normAutofit fontScale="90000"/>
          </a:bodyPr>
          <a:lstStyle/>
          <a:p>
            <a:r>
              <a:rPr lang="en-US" dirty="0"/>
              <a:t>Conclusion: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5C4164AF-92A7-470E-8830-74A97D91E773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2</a:t>
            </a:r>
            <a:r>
              <a:rPr lang="en-US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nd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 International Conference on Public Health and Medical Science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(ICPHAMS-2025)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5" name="Picture 2" descr="C:\Users\Manas IT\Desktop\icphams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025" y="580149"/>
            <a:ext cx="2930777" cy="7771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63962"/>
          </a:xfrm>
        </p:spPr>
        <p:txBody>
          <a:bodyPr/>
          <a:lstStyle/>
          <a:p>
            <a:r>
              <a:rPr lang="en-US" dirty="0"/>
              <a:t>Appendix: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EF1528F7-E0AE-4E42-B347-B195E5471CE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2</a:t>
            </a:r>
            <a:r>
              <a:rPr lang="en-US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nd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 International Conference on Public Health and Medical Science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(ICPHAMS-2025)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5" name="Picture 2" descr="C:\Users\Manas IT\Desktop\icphams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025" y="580149"/>
            <a:ext cx="2930777" cy="7771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/>
              <a:t>Thanking you…!!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67000"/>
            <a:ext cx="6629400" cy="12192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/>
              <a:t>All The Best for </a:t>
            </a:r>
          </a:p>
          <a:p>
            <a:pPr>
              <a:buNone/>
            </a:pPr>
            <a:r>
              <a:rPr lang="en-US" sz="3200" b="1" dirty="0"/>
              <a:t>                     the best in you…!!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BCC7587D-BFB3-4FB3-A102-8FCE45E0CF8C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2</a:t>
            </a:r>
            <a:r>
              <a:rPr lang="en-US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nd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 International Conference on Public Health and Medical Science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(ICPHAMS-2025)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icphams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025" y="580149"/>
            <a:ext cx="2930777" cy="7771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</TotalTime>
  <Words>178</Words>
  <Application>Microsoft Office PowerPoint</Application>
  <PresentationFormat>On-screen Show (4:3)</PresentationFormat>
  <Paragraphs>35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Guidelines:-</vt:lpstr>
      <vt:lpstr>Research Article Title</vt:lpstr>
      <vt:lpstr>Biography:-</vt:lpstr>
      <vt:lpstr>Abstract:-  </vt:lpstr>
      <vt:lpstr>Description:-</vt:lpstr>
      <vt:lpstr>Conclusion:</vt:lpstr>
      <vt:lpstr>Appendix:</vt:lpstr>
      <vt:lpstr>Thanking you…!!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Manas IT</cp:lastModifiedBy>
  <cp:revision>54</cp:revision>
  <dcterms:created xsi:type="dcterms:W3CDTF">2017-12-21T10:51:09Z</dcterms:created>
  <dcterms:modified xsi:type="dcterms:W3CDTF">2024-12-10T09:15:51Z</dcterms:modified>
</cp:coreProperties>
</file>